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40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01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01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7cf8a751b_0_5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7cf8a75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Pierre Clainchard / CTO à Kanoma,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passionné des problématiques de documentation et de gestion des connaissances d’une équipe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aujourd’hui, on va parler de Docusaurus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7cf8a751b_0_21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7cf8a75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e61c77708_0_34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e61c777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documentation dans mon IDE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rechargement à chaud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import de modules React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il existe des outils équivalents, GitBook, Gatsby, VuePress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3e61c77708_0_6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3e61c777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Pierre Clainchard / CTO à Kanoma,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passionné des problématiques de documentation et de gestion des connaissances d’une équipe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aujourd’hui, on va parler de Docusaurus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e61c77708_0_12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e61c777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Pierre Clainchard / CTO à Kanoma,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passionné des problématiques de documentation et de gestion des connaissances d’une équipe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aujourd’hui, on va parler de Docusaurus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b307455db_0_0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b307455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un générateur de site statiques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open sourcé par Facebook Meta, outils qu’ils utilisent pour gérer leurs docs internes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documenter une API, la versionner, la publier auprès des équipes avec qui on travaille (interne ou externe)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1b307455db_0_21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1b307455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b307455db_0_15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b307455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e61c77708_0_41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e61c7770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Pierre Clainchard / CTO à Kanoma,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passionné des problématiques de documentation et de gestion des connaissances d’une équipe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aujourd’hui, on va parler de Docusaurus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b307455db_0_5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b307455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On va rajouter du code dans nos pages Markdown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import d’un composant React SwaggerUi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utilisation dans une page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b307455db_0_10:notes"/>
          <p:cNvSpPr/>
          <p:nvPr>
            <p:ph idx="2" type="sldImg"/>
          </p:nvPr>
        </p:nvSpPr>
        <p:spPr>
          <a:xfrm>
            <a:off x="982776" y="685800"/>
            <a:ext cx="489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b307455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documentation dans mon IDE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rechargement à chaud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import de modules React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il existe des outils équivalents, GitBook, Gatsby, VuePress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27624"/>
            <a:ext cx="8520600" cy="25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530878"/>
            <a:ext cx="8520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378059"/>
            <a:ext cx="8520600" cy="24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927181"/>
            <a:ext cx="85206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679624"/>
            <a:ext cx="8520600" cy="10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54432"/>
            <a:ext cx="8520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435804"/>
            <a:ext cx="85206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54432"/>
            <a:ext cx="8520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435804"/>
            <a:ext cx="39999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435804"/>
            <a:ext cx="3999900" cy="4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54432"/>
            <a:ext cx="8520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92191"/>
            <a:ext cx="2808000" cy="9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731225"/>
            <a:ext cx="2808000" cy="3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60817"/>
            <a:ext cx="6367800" cy="50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56"/>
            <a:ext cx="4572000" cy="64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536344"/>
            <a:ext cx="4045200" cy="18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492195"/>
            <a:ext cx="40452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02085"/>
            <a:ext cx="3837000" cy="46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270638"/>
            <a:ext cx="5998800" cy="7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54432"/>
            <a:ext cx="8520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35804"/>
            <a:ext cx="85206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809642"/>
            <a:ext cx="5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docusaurus.io/docs/deployment" TargetMode="External"/><Relationship Id="rId10" Type="http://schemas.openxmlformats.org/officeDocument/2006/relationships/hyperlink" Target="https://docusaurus.io/docs/deployment" TargetMode="External"/><Relationship Id="rId13" Type="http://schemas.openxmlformats.org/officeDocument/2006/relationships/image" Target="../media/image4.jpg"/><Relationship Id="rId12" Type="http://schemas.openxmlformats.org/officeDocument/2006/relationships/hyperlink" Target="https://github.com/cmfcmf/docusaurus-search-loca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docusaurus.io/docs" TargetMode="External"/><Relationship Id="rId9" Type="http://schemas.openxmlformats.org/officeDocument/2006/relationships/hyperlink" Target="https://smartlink.ausha.co/artisan-developpeur/ma-vie-de-freelance-et-infopreneur-avec-sebastien-lorber" TargetMode="External"/><Relationship Id="rId5" Type="http://schemas.openxmlformats.org/officeDocument/2006/relationships/hyperlink" Target="https://docusaurus.io/docs" TargetMode="External"/><Relationship Id="rId6" Type="http://schemas.openxmlformats.org/officeDocument/2006/relationships/hyperlink" Target="https://docusaurus.io/docs/api/plugins" TargetMode="External"/><Relationship Id="rId7" Type="http://schemas.openxmlformats.org/officeDocument/2006/relationships/hyperlink" Target="https://docusaurus.io/docs/api/plugins" TargetMode="External"/><Relationship Id="rId8" Type="http://schemas.openxmlformats.org/officeDocument/2006/relationships/hyperlink" Target="https://smartlink.ausha.co/artisan-developpeur/ma-vie-de-freelance-et-infopreneur-avec-sebastien-lorb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343375" y="2149875"/>
            <a:ext cx="8651400" cy="3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🐱‍🐉 Documentation de Docusaurus :</a:t>
            </a:r>
            <a:r>
              <a:rPr lang="fr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https://docusaurus.io/docs</a:t>
            </a:r>
            <a:endParaRPr sz="18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🧰 Plugins à installer : SiteMap, Debug, PWA, Analytics, Ideal-Image …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fr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https://docusaurus.io/docs/api/plugins</a:t>
            </a:r>
            <a:endParaRPr sz="18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🎧 </a:t>
            </a: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Épisode</a:t>
            </a: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 du podcast Artisan Développeur avec Sébastien Lorber (maintainer Docusaurus)</a:t>
            </a:r>
            <a:endParaRPr sz="18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🚧Déployer sur Netlify, Vercel, GitHub Pages, etc. :</a:t>
            </a:r>
            <a:r>
              <a:rPr lang="fr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f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https://docusaurus.io/docs/deployment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fr" sz="2100">
                <a:latin typeface="Calibri"/>
                <a:ea typeface="Calibri"/>
                <a:cs typeface="Calibri"/>
                <a:sym typeface="Calibri"/>
              </a:rPr>
              <a:t>Moteur de recherche en local :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○"/>
            </a:pPr>
            <a:r>
              <a:rPr lang="fr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https://github.com/cmfcmf/docusaurus-search-local</a:t>
            </a:r>
            <a:r>
              <a:rPr lang="fr" sz="21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5163500" y="5436675"/>
            <a:ext cx="3846900" cy="87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47925" y="5374075"/>
            <a:ext cx="1562474" cy="9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5163500" y="5436675"/>
            <a:ext cx="3846900" cy="87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925" y="5374075"/>
            <a:ext cx="1562474" cy="9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169575" y="4689950"/>
            <a:ext cx="8840700" cy="16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2571"/>
            <a:ext cx="9144001" cy="5142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6495700" y="4689950"/>
            <a:ext cx="2514600" cy="16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925" y="5374075"/>
            <a:ext cx="1562474" cy="9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4657600" y="4689950"/>
            <a:ext cx="4352700" cy="16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63" y="1259988"/>
            <a:ext cx="8721675" cy="388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7925" y="5374075"/>
            <a:ext cx="1562474" cy="9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5163500" y="5436675"/>
            <a:ext cx="3846900" cy="87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925" y="5374075"/>
            <a:ext cx="1562474" cy="9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40705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5163500" y="5436675"/>
            <a:ext cx="3846900" cy="87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925" y="5374075"/>
            <a:ext cx="1562474" cy="9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169575" y="4689950"/>
            <a:ext cx="8840700" cy="16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75" y="1105288"/>
            <a:ext cx="8711450" cy="41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/>
          <p:nvPr/>
        </p:nvSpPr>
        <p:spPr>
          <a:xfrm>
            <a:off x="5163500" y="5436675"/>
            <a:ext cx="3846900" cy="87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925" y="5374075"/>
            <a:ext cx="1562474" cy="9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5163500" y="5436675"/>
            <a:ext cx="3846900" cy="87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40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925" y="5374075"/>
            <a:ext cx="1562474" cy="94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